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4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6505-77BD-4EB9-A080-FB54C31658A0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9A9E-A1F2-44EF-9596-CD3E1E383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893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6505-77BD-4EB9-A080-FB54C31658A0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9A9E-A1F2-44EF-9596-CD3E1E383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616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6505-77BD-4EB9-A080-FB54C31658A0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9A9E-A1F2-44EF-9596-CD3E1E383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50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6505-77BD-4EB9-A080-FB54C31658A0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9A9E-A1F2-44EF-9596-CD3E1E383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1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6505-77BD-4EB9-A080-FB54C31658A0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9A9E-A1F2-44EF-9596-CD3E1E383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689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6505-77BD-4EB9-A080-FB54C31658A0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9A9E-A1F2-44EF-9596-CD3E1E383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29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6505-77BD-4EB9-A080-FB54C31658A0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9A9E-A1F2-44EF-9596-CD3E1E383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2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6505-77BD-4EB9-A080-FB54C31658A0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9A9E-A1F2-44EF-9596-CD3E1E383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857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6505-77BD-4EB9-A080-FB54C31658A0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9A9E-A1F2-44EF-9596-CD3E1E383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99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6505-77BD-4EB9-A080-FB54C31658A0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9A9E-A1F2-44EF-9596-CD3E1E383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41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E6505-77BD-4EB9-A080-FB54C31658A0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49A9E-A1F2-44EF-9596-CD3E1E383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50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E6505-77BD-4EB9-A080-FB54C31658A0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49A9E-A1F2-44EF-9596-CD3E1E383C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76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グラフィックス 6" descr="物語 枠線">
            <a:extLst>
              <a:ext uri="{FF2B5EF4-FFF2-40B4-BE49-F238E27FC236}">
                <a16:creationId xmlns:a16="http://schemas.microsoft.com/office/drawing/2014/main" id="{4FE847FB-998A-8B2A-89BC-12FC9F5C1B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169" y="75020"/>
            <a:ext cx="1323292" cy="1323292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AE711EC-8FF4-722E-34AC-2929346F62CA}"/>
              </a:ext>
            </a:extLst>
          </p:cNvPr>
          <p:cNvSpPr/>
          <p:nvPr/>
        </p:nvSpPr>
        <p:spPr>
          <a:xfrm>
            <a:off x="1641142" y="75020"/>
            <a:ext cx="8109813" cy="1153279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900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『</a:t>
            </a:r>
            <a:r>
              <a:rPr lang="ja-JP" altLang="en-US" sz="3900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　　　　　　　　　　　　　　</a:t>
            </a:r>
            <a:r>
              <a:rPr lang="en-US" altLang="ja-JP" sz="3900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』</a:t>
            </a:r>
            <a:r>
              <a:rPr lang="ja-JP" altLang="en-US" sz="3900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　</a:t>
            </a:r>
            <a:r>
              <a:rPr lang="ja-JP" altLang="en-US" sz="4388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　　　　　　　　　　　　</a:t>
            </a:r>
            <a:endParaRPr lang="en-US" altLang="ja-JP" sz="4388" dirty="0">
              <a:latin typeface="A-OTF じゅん Pro 34" panose="020F0500000000000000" pitchFamily="34" charset="-128"/>
              <a:ea typeface="A-OTF じゅん Pro 34" panose="020F0500000000000000" pitchFamily="34" charset="-128"/>
            </a:endParaRPr>
          </a:p>
          <a:p>
            <a:r>
              <a:rPr lang="ja-JP" altLang="en-US" sz="1950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　　　　　　　　　　　　　　　　　　　　　　　　</a:t>
            </a:r>
            <a:r>
              <a:rPr lang="ja-JP" altLang="en-US" sz="1625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をおすすめします！</a:t>
            </a:r>
            <a:endParaRPr lang="ja-JP" altLang="en-US" sz="4388" dirty="0">
              <a:latin typeface="A-OTF じゅん Pro 34" panose="020F0500000000000000" pitchFamily="34" charset="-128"/>
              <a:ea typeface="A-OTF じゅん Pro 34" panose="020F0500000000000000" pitchFamily="34" charset="-128"/>
            </a:endParaRPr>
          </a:p>
        </p:txBody>
      </p:sp>
      <p:sp>
        <p:nvSpPr>
          <p:cNvPr id="2" name="四角形: メモ 1">
            <a:extLst>
              <a:ext uri="{FF2B5EF4-FFF2-40B4-BE49-F238E27FC236}">
                <a16:creationId xmlns:a16="http://schemas.microsoft.com/office/drawing/2014/main" id="{609B4E91-D13F-408B-68B5-075A890BB8E6}"/>
              </a:ext>
            </a:extLst>
          </p:cNvPr>
          <p:cNvSpPr/>
          <p:nvPr/>
        </p:nvSpPr>
        <p:spPr>
          <a:xfrm>
            <a:off x="111796" y="1398312"/>
            <a:ext cx="3532156" cy="5100395"/>
          </a:xfrm>
          <a:prstGeom prst="foldedCorner">
            <a:avLst>
              <a:gd name="adj" fmla="val 9667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200000"/>
              </a:lnSpc>
            </a:pPr>
            <a:r>
              <a:rPr lang="ja-JP" altLang="en-US" sz="1463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どんな本か簡単に教えて！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FCA586B-9431-DB0C-2830-8902469797ED}"/>
              </a:ext>
            </a:extLst>
          </p:cNvPr>
          <p:cNvSpPr txBox="1"/>
          <p:nvPr/>
        </p:nvSpPr>
        <p:spPr>
          <a:xfrm>
            <a:off x="4757339" y="1398312"/>
            <a:ext cx="4291368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950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✧˖°</a:t>
            </a:r>
            <a:r>
              <a:rPr lang="ja-JP" altLang="en-US" sz="1950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　おすすめのポイント　</a:t>
            </a:r>
            <a:r>
              <a:rPr lang="en-US" altLang="ja-JP" sz="1950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°˖✧</a:t>
            </a:r>
            <a:endParaRPr lang="ja-JP" altLang="en-US" sz="1950" dirty="0">
              <a:latin typeface="A-OTF じゅん Pro 34" panose="020F0500000000000000" pitchFamily="34" charset="-128"/>
              <a:ea typeface="A-OTF じゅん Pro 34" panose="020F0500000000000000" pitchFamily="34" charset="-128"/>
            </a:endParaRP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D76CBEA6-8890-5650-D2F6-7E6632563C30}"/>
              </a:ext>
            </a:extLst>
          </p:cNvPr>
          <p:cNvSpPr/>
          <p:nvPr/>
        </p:nvSpPr>
        <p:spPr>
          <a:xfrm>
            <a:off x="3749187" y="5144701"/>
            <a:ext cx="6045017" cy="984674"/>
          </a:xfrm>
          <a:prstGeom prst="wedgeRoundRectCallout">
            <a:avLst>
              <a:gd name="adj1" fmla="val 1616"/>
              <a:gd name="adj2" fmla="val -69616"/>
              <a:gd name="adj3" fmla="val 16667"/>
            </a:avLst>
          </a:prstGeom>
          <a:ln w="381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463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277308D-EECC-09D9-2E28-91A386C48B26}"/>
              </a:ext>
            </a:extLst>
          </p:cNvPr>
          <p:cNvSpPr txBox="1"/>
          <p:nvPr/>
        </p:nvSpPr>
        <p:spPr>
          <a:xfrm>
            <a:off x="3897898" y="5147066"/>
            <a:ext cx="4997499" cy="380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463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どんな人に読んでほしい？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B821D2-3174-C0A6-66E1-84FA05F6A1BF}"/>
              </a:ext>
            </a:extLst>
          </p:cNvPr>
          <p:cNvSpPr txBox="1"/>
          <p:nvPr/>
        </p:nvSpPr>
        <p:spPr>
          <a:xfrm>
            <a:off x="3749187" y="6129375"/>
            <a:ext cx="60450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●ペンネーム（なまえ）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88939A-DB51-9112-7FB6-9BD456F81EC2}"/>
              </a:ext>
            </a:extLst>
          </p:cNvPr>
          <p:cNvSpPr txBox="1"/>
          <p:nvPr/>
        </p:nvSpPr>
        <p:spPr>
          <a:xfrm>
            <a:off x="422348" y="6545609"/>
            <a:ext cx="2437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NBR</a:t>
            </a:r>
            <a:r>
              <a:rPr kumimoji="1" lang="ja-JP" altLang="en-US" sz="1000" dirty="0">
                <a:latin typeface="A-OTF じゅん Pro 34" panose="020F0500000000000000" pitchFamily="34" charset="-128"/>
                <a:ea typeface="A-OTF じゅん Pro 34" panose="020F0500000000000000" pitchFamily="34" charset="-128"/>
              </a:rPr>
              <a:t>－</a:t>
            </a:r>
          </a:p>
        </p:txBody>
      </p:sp>
    </p:spTree>
    <p:extLst>
      <p:ext uri="{BB962C8B-B14F-4D97-AF65-F5344CB8AC3E}">
        <p14:creationId xmlns:p14="http://schemas.microsoft.com/office/powerpoint/2010/main" val="1150621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274</TotalTime>
  <Words>35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A-OTF じゅん Pro 34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福岡市科学館</dc:creator>
  <cp:lastModifiedBy>福岡市科学館</cp:lastModifiedBy>
  <cp:revision>12</cp:revision>
  <dcterms:created xsi:type="dcterms:W3CDTF">2023-02-11T12:17:32Z</dcterms:created>
  <dcterms:modified xsi:type="dcterms:W3CDTF">2023-04-18T02:54:55Z</dcterms:modified>
</cp:coreProperties>
</file>